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67" r:id="rId5"/>
    <p:sldId id="257" r:id="rId6"/>
    <p:sldId id="264" r:id="rId7"/>
    <p:sldId id="258" r:id="rId8"/>
    <p:sldId id="268" r:id="rId9"/>
    <p:sldId id="269" r:id="rId10"/>
    <p:sldId id="266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>
      <p:cViewPr>
        <p:scale>
          <a:sx n="108" d="100"/>
          <a:sy n="108" d="100"/>
        </p:scale>
        <p:origin x="73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7T00:29:07.6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207 1 24575,'12'0'0,"2"0"0,-1 0 0,3 0 0,-1 2 0,1 1 0,0 4 0,-1 1 0,-2 0 0,2 2 0,-4-4 0,1 3 0,-3-2 0,1 1 0,2 1 0,-2-3 0,3 3 0,-4-2 0,1 3 0,-1-1 0,1 1 0,-1 0 0,4-1 0,-3 1 0,2 0 0,0 0 0,-2 0 0,3 0 0,-6-3 0,2 0 0,-4-3 0,1 0 0,-3 1 0,1-1 0,-8-2 0,-5 0 0,-16-8 0,-12-1 0,-8-10 0,-5 2 0,1-6 0,-6 6 0,16-2 0,-8 3 0,15 2 0,-1 0 0,-1 2 0,14 1 0,-3 4 0,8 0 0,2-1 0,-2 1 0,7 1 0,-4 1 0,7-1 0,0 1 0,1 1 0,4-2 0,7 4 0,-1-2 0,11 4 0,-4 3 0,9 7 0,-4 2 0,12 4 0,-8 3 0,8-2 0,-2 2 0,0-2 0,-1-1 0,1 1 0,-3-1 0,2 1 0,-6-4 0,-1 2 0,-4-6 0,-2 0 0,-4-4 0,-4-3 0,-1 1 0,-1-1 0,0 0 0,-6-1 0,-4-6 0,-10-3 0,-4-8 0,-4-2 0,-1-5 0,-3-2 0,-1 1 0,3 0 0,0 4 0,4 0 0,4 1 0,1 5 0,7 0 0,5 7 0,5 0 0,8 3 0,2 4 0,3 3 0,-4 2 0,1 3 0,-1-1 0,7 5 0,-4-4 0,7 4 0,-3-3 0,0-1 0,7 5 0,-6-4 0,6 3 0,-7-3 0,3 3 0,-3-3 0,-2 2 0,-2-5 0,-2 1 0,-1-2 0,-2 0 0,0 0 0,-3-3 0,1 1 0,-1-1 0,-2 0 0,0 1 0,-2-1 0,0 0 0,0 0 0,0 1 0,2-3 0,-1 2 0,2-2 0,0 3 0,1 1 0,1 4 0,0 1 0,0 1 0,0-3 0,-1-1 0,1 0 0,0 0 0,-1-1 0,-1 0 0,-1-3 0,-2 0 0,1 0 0,0 1 0,-1-3 0,-5 0 0,-2-4 0,-1-3 0,-1-2 0,1-6 0,-1 3 0,-2-5 0,1 2 0,2-3 0,-4 3 0,3-2 0,-4 1 0,3-1 0,-1-1 0,1 3 0,-3-3 0,2 3 0,-2-1 0,3 2 0,2 2 0,-1-2 0,1 4 0,0-4 0,-1 7 0,4-2 0,-4 2 0,4-2 0,-2 2 0,0 1 0,2 0 0,1 1 0,0 1 0,3-2 0,-3 3 0,4-2 0,-4 2 0,2-1 0,-3 2 0,1-2 0,-3 0 0,0-3 0,0 0 0,-2 1 0,1-1 0,-1 0 0,-1 0 0,1 0 0,-1 1 0,3-1 0,-2 0 0,4 3 0,-2 0 0,5 0 0,-2 1 0,11 5 0,-5 2 0,14 6 0,-8-2 0,4 0 0,-2 2 0,3 1 0,-2 0 0,2 3 0,-3-3 0,0 0 0,0-1 0,-2-2 0,1-1 0,-4-2 0,2 0 0,-3-3 0,0 1 0,0-1 0,-1-2 0,-1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7T00:29:57.3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327 386 24575,'-9'-11'0,"-1"2"0,3 2 0,-1 2 0,1 0 0,2 3 0,-1 1 0,1-1 0,-1 2 0,1-1 0,0 1 0,1 0 0,1 0 0,-3-2 0,2 2 0,0-5 0,1 5 0,1-4 0,11 11 0,-4-4 0,9 10 0,-3-4 0,-1 5 0,1-4 0,0 6 0,-3-4 0,3 4 0,0-2 0,-5-1 0,3-4 0,-6-1 0,2-3 0,-2-1 0,0-1 0,-2-3 0,-2-4 0,-5-6 0,-4-3 0,-5-9 0,-4-2 0,-7-13 0,-5-7 0,-7-10 0,7 12 0,-10-14 0,20 28 0,-11-14 0,13 16 0,-3-3 0,7 9 0,3 4 0,5 7 0,2 3 0,0 1 0,4 5 0,-1 5 0,2 4 0,2 1 0,2 7 0,2-3 0,4 7 0,-1 0 0,3 2 0,2 5 0,0 0 0,6 7 0,-6-8 0,5 5 0,-8-12 0,4 5 0,-7-10 0,3 5 0,-4-7 0,-2-3 0,0-3 0,-2-3 0,0 0 0,-2-2 0,-9-5 0,0 0 0,-7-5 0,5 4 0,-1-1 0,-2 2 0,2-1 0,-4-2 0,4 2 0,-1-3 0,3 4 0,1-2 0,3 2 0,0-1 0,4 2 0,-1-1 0,6 1 0,2 1 0,4 1 0,1 0 0,1 1 0,4 3 0,-2 2 0,5 2 0,0 0 0,3 3 0,-4-5 0,5 6 0,-11-7 0,10 5 0,-8-6 0,2 3 0,-2-2 0,-2 0 0,0-2 0,-3 1 0,1-2 0,-5-1 0,2-1 0,-5 0 0,1 0 0,0 0 0,-1-3 0,-1 1 0,-1-4 0,-1-1 0,-3-1 0,-3-3 0,-1-2 0,2 6 0,2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7T00:29:57.6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7T00:30:08.3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24575,'0'7'0,"1"0"0,1-4 0,-1 0 0,2 0 0,-2 0 0,1 0 0,0 0 0,0 0 0,0-1 0,0 1 0,-1 0 0,1 0 0,0 0 0,1 0 0,-2 0 0,2 0 0,-2 0 0,1 0 0,1-1 0,-2 1 0,1 0 0,0 0 0,0 0 0,0 0 0,0 0 0,-1 0 0,1 0 0,0-1 0,-1 1 0,2 0 0,-3 0 0,3 0 0,-3 0 0,3 0 0,-2 0 0,1 0 0,1 0 0,-2-1 0,1 1 0,-1 0 0,0-1 0,1 2 0,0-2 0,0 2 0,-2-1 0,3 0 0,-1 0 0,-1-1 0,2 1 0,-2 0 0,1 0 0,1 0 0,-2 0 0,1 0 0,0 0 0,-1 0 0,1-2 0,0 3 0,1-2 0,0 2 0,-2-1 0,2-1 0,-1 0 0,0 0 0,0 1 0,1 0 0,-2 0 0,2-1 0,0 0 0,-1 1 0,0-2 0,0 2 0,-1 0 0,2 0 0,-3 0 0,3 0 0,-3 0 0,3 0 0,-3-1 0,3 1 0,-3 0 0,3 0 0,-3 0 0,1 0 0,0 0 0,0 0 0,1 0 0,-1 0 0,0-1 0,-1 1 0,1 0 0,0 0 0,0 0 0,1 0 0,-1 0 0,3 0 0,-4 0 0,3 0 0,-2-1 0,2 1 0,0 0 0,0 0 0,-1 0 0,0 0 0,0 0 0,1 0 0,0 0 0,0-1 0,0 3 0,-2-2 0,2 2 0,-1-2 0,1-1 0,-1 1 0,1 0 0,0 0 0,-1 0 0,0 0 0,0 0 0,1 0 0,0 0 0,0 0 0,-2 1 0,2-1 0,-1 2 0,0-2 0,1 1 0,0-1 0,1 3 0,-2-2 0,2 0 0,-2-1 0,1 0 0,0 1 0,0 0 0,0 0 0,-1-1 0,0 0 0,0 0 0,1 0 0,0 0 0,0 0 0,0-1 0,0 1 0,-2 0 0,2 0 0,-2-1 0,2 0 0,0 0 0,0 1 0,0-2 0,0 2 0,0-1 0,0-1 0,0 2 0,-2-2 0,2 1 0,-2 1 0,2-2 0,0 1 0,0 0 0,0-1 0,0 1 0,0 0 0,0 0 0,0-1 0,-1 0 0,1-1 0,0 2 0,0-1 0,0-1 0,0 2 0,0-2 0,0 1 0,0-1 0,0 2 0,-1-2 0,1 1 0,0-1 0,0 1 0,0-1 0,0 2 0,0-2 0,0 1 0,0-1 0,-1 2 0,1-2 0,0 1 0,0 0 0,0 0 0,0 1 0,0-1 0,0 1 0,0-1 0,0 1 0,-1-1 0,0 1 0,2-2 0,-2 3 0,2-3 0,-1 2 0,0-1 0,0-1 0,0 1 0,0 1 0,-1-2 0,1 3 0,0-3 0,0 1 0,0 1 0,0-2 0,0 2 0,0-1 0,0 0 0,0-1 0,-1 0 0,1 1 0,0 0 0,0 0 0,0-1 0,0 1 0,0 0 0,0 0 0,0 0 0,0-1 0,-1 2 0,1-2 0,0 1 0,0-1 0,0 2 0,0-1 0,0-1 0,0 2 0,0-1 0,-1-1 0,0 3 0,2-2 0,-2 1 0,2 1 0,-1-2 0,0 1 0,-2 0 0,2-1 0,-1 1 0,-11-7 0,2 1 0,-11-6 0,5 3 0,-3-1 0,3 0 0,0 1 0,0 1 0,4 0 0,-3 2 0,5-1 0,-1 2 0,1 1 0,2-1 0,-1 2 0,3-1 0,-1 0 0,1 2 0,0 0 0,0 0 0,0-1 0,0 1 0,0-3 0,0 3 0,0-1 0,0-1 0,0 2 0,-1-3 0,0 3 0,-2-3 0,1 3 0,0-2 0,1 1 0,-1 1 0,2-2 0,-1 1 0,1 1 0,0-2 0,0 2 0,0-1 0,0 1 0,0-2 0,0 2 0,0 0 0,0-1 0,1-1 0,0 1 0,0-2 0,1 2 0,-2-1 0,0-1 0,0 3 0,-3-3 0,3 3 0,-2-3 0,2 3 0,0-3 0,0 3 0,0-3 0,0 3 0,0-3 0,1 3 0,-1-3 0,0 2 0,0-1 0,1-1 0,-1 3 0,2-3 0,-2 2 0,0-1 0,1 0 0,0 1 0,0-1 0,-1 0 0,0 0 0,2 0 0,-2 1 0,1-1 0,-1 0 0,0 1 0,0-1 0,2 1 0,-3-1 0,2 1 0,-1-2 0,0 3 0,2-3 0,-2 3 0,0-3 0,0 3 0,1-3 0,-2 2 0,2-2 0,-1 0 0,1 1 0,2-1 0,-3 2 0,3-2 0,-3 1 0,1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7T00:30:10.5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148 81 24575,'-4'-5'0,"-1"0"0,2 5 0,2-3 0,-3 3 0,3-3 0,-3 3 0,3-3 0,-1 2 0,-1-1 0,2-1 0,-2 3 0,1-3 0,-2 3 0,4-3 0,-4 3 0,2-1 0,-1-1 0,0 2 0,0-1 0,0 1 0,0-2 0,0 1 0,0-1 0,1 1 0,-1 0 0,0 0 0,0 0 0,0 0 0,0 0 0,0 0 0,0 0 0,0 0 0,0-1 0,0 1 0,0-1 0,-1 2 0,0-3 0,0 1 0,1-1 0,0 2 0,-3-3 0,3 2 0,-3-1 0,3 0 0,0 3 0,0-3 0,0 2 0,1-1 0,9 8 0,-7-5 0,9 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7T00:30:14.8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245 209 24575,'-5'-6'0,"1"2"0,2 1 0,0 3 0,0-3 0,0 2 0,0-2 0,0 0 0,0 0 0,0 0 0,0 0 0,-1 0 0,2 0 0,-2 2 0,3-2 0,-3 1 0,3-1 0,-3 2 0,1-3 0,-1 3 0,2-3 0,-2 4 0,3-3 0,-3 2 0,2-1 0,-1-1 0,-2 2 0,2-1 0,-1 0 0,1 1 0,0 0 0,-1 0 0,0 0 0,1-1 0,-2 1 0,4-1 0,-4 1 0,2-1 0,-1 0 0,0 1 0,0-2 0,1 3 0,0-3 0,-1 1 0,2 1 0,-1-2 0,-2 1 0,3 0 0,-2 0 0,1 1 0,0-1 0,0 1 0,0-1 0,0-1 0,-2 2 0,2-1 0,0 0 0,-1 1 0,1-1 0,-1 0 0,0 0 0,0 0 0,1 0 0,-1 0 0,1 0 0,-1 1 0,2-1 0,-2 0 0,0 1 0,0-1 0,0 1 0,0-1 0,0 1 0,0-2 0,0 3 0,2-3 0,-2 2 0,1-2 0,-1 1 0,0-1 0,0 2 0,1-1 0,-1-1 0,0 2 0,0-2 0,0 0 0,0 1 0,1 0 0,0 1 0,0-1 0,-1 1 0,1-1 0,-2 0 0,2-1 0,-2 0 0,1 2 0,2-2 0,-2 1 0,3-1 0,-3 1 0,3-1 0,-2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7T00:30:17.9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0 184 24575,'13'-3'0,"-2"0"0,-4-4 0,-3 2 0,1 0 0,-2 4 0,0-2 0,0 3 0,-1-3 0,2 1 0,1-1 0,3-2 0,1 1 0,0-2 0,1 2 0,-2-2 0,3 2 0,2-3 0,-2 1 0,1-1 0,-3 2 0,1-2 0,-3 3 0,1-2 0,-1 2 0,-1-2 0,0 3 0,-1-4 0,2 4 0,-3-3 0,1 1 0,2-2 0,-2 1 0,1-1 0,-1 2 0,-1 1 0,-1-1 0,0 3 0,0-2 0,0 3 0,-3-1 0,-6 7 0,-3 1 0,-5 9 0,5-5 0,-3 5 0,0-5 0,2 4 0,-4 0 0,4-2 0,0 3 0,-1-3 0,3 1 0,-5 0 0,4 1 0,-2-1 0,1 3 0,1-5 0,-4 5 0,2-3 0,1 0 0,1-2 0,2-2 0,2-3 0,0-1 0,4-2 0,-1-1 0,2 1 0,0 0 0,3 0 0,-3 0 0,3 0 0,-3 0 0,0 0 0,0 0 0,0 0 0,0 1 0,-1 1 0,-3 1 0,1 1 0,-2-2 0,3-1 0,0-1 0,1 0 0,7-10 0,-2 4 0,11-11 0,-3 4 0,6-1 0,1-1 0,2 1 0,2-1 0,-6 1 0,12-4 0,-13 6 0,8-7 0,-2 1 0,-9 4 0,13-11 0,-17 14 0,10-11 0,-4 4 0,-1-3 0,1 1 0,-2 1 0,-2 2 0,1 0 0,-1 0 0,-3 5 0,-1 1 0,-3 1 0,-1 2 0,-1 1 0,-2 2 0,-4 1 0,-2 1 0,-3 2 0,-1 5 0,-1 4 0,-4 8 0,-8 14 0,-1 2 0,-9 15 0,8-12 0,-4 7 0,12-20 0,-5 9 0,9-16 0,0 1 0,4-8 0,3-4 0,2-3 0,1-2 0,0-1 0,0-1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7T00:30:21.5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0 303 24575,'0'-12'0,"2"-2"0,-1 8 0,5-6 0,0 8 0,-1-3 0,-1 1 0,-4 1 0,2-2 0,4-4 0,4-3 0,3-5 0,5-4 0,0 1 0,-5 5 0,6-2 0,-7 5 0,2 1 0,0 2 0,-6 4 0,1 2 0,-5 0 0,2 2 0,-2 0 0,2 0 0,-3 0 0,1 1 0,1-1 0,-2 2 0,3-2 0,-1-1 0,0 1 0,1 0 0,-3 1 0,3 0 0,-2 0 0,2 0 0,-3 0 0,3 1 0,-1-2 0,0 3 0,1-3 0,-2 3 0,1-2 0,0 2 0,-2 0 0,0 0 0,-1 0 0,0 6 0,-1 1 0,-1 4 0,0 2 0,0 0 0,0 3 0,0 1 0,-1-1 0,0 2 0,-1-3 0,2 1 0,0-1 0,0 0 0,0 1 0,0-1 0,0 0 0,0 0 0,0 1 0,0-3 0,0 0 0,0-3 0,0 1 0,0-3 0,0 1 0,0-3 0,2 0 0,0-1 0,-1 1 0,2-2 0,-3 0 0,3-1 0,-3 0 0,1 0 0,-1 0 0,0 0 0,0-1 0,0 1 0,0 0 0,0 0 0,0 0 0,0 0 0,0 0 0,0 0 0,0 0 0,0 0 0,0-14 0,0 4 0,0-11 0,0 8 0,0 1 0,0 1 0,0 1 0,0 2 0,0 1 0,0 1 0,0 1 0,0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7T00:30:30.2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1013 24575,'8'0'0,"-2"0"0,-3 0 0,0 0 0,0-1 0,0 1 0,0-2 0,0 1 0,0 1 0,0-2 0,-1 1 0,0-1 0,1 1 0,-2-2 0,2 3 0,0-3 0,0 3 0,-1-3 0,1 3 0,-1-1 0,3-1 0,-3 2 0,1-1 0,0-1 0,0 2 0,0-1 0,0 1 0,0-2 0,0 2 0,0-1 0,0 1 0,-1-2 0,1 2 0,0-1 0,0 1 0,0-2 0,0 2 0,0-1 0,0 0 0,0 0 0,-1-1 0,1 1 0,0-1 0,0 1 0,0-1 0,0 1 0,0 0 0,0 0 0,-2-1 0,2 0 0,0 0 0,0 2 0,1-2 0,-1 2 0,-1-1 0,2-1 0,-2 1 0,0-2 0,1 3 0,-1-2 0,1 2 0,-1-1 0,1 1 0,0-3 0,0 3 0,0-1 0,0-1 0,0 2 0,-2-3 0,2 2 0,-1-1 0,1-1 0,-1 3 0,0-3 0,2 2 0,-2-1 0,2 0 0,-1 0 0,-1-1 0,-1 0 0,-1 0 0,0 0 0,2 0 0,-1 0 0,3 2 0,-4-2 0,3 1 0,-2 1 0,1-2 0,1 2 0,-2-1 0,1-1 0,0 2 0,0-2 0,1 0 0,0 0 0,0 1 0,0 0 0,-1 1 0,0-1 0,1 0 0,-2 0 0,2 0 0,0 0 0,0 0 0,-1 0 0,0 2 0,0-3 0,1 3 0,-2-3 0,3 1 0,-3-1 0,3 2 0,-4-2 0,3 3 0,-2-3 0,1 2 0,0-2 0,0 0 0,0 0 0,0 1 0,-2 0 0,4 0 0,-3-1 0,3 1 0,-4 0 0,3 1 0,-2-1 0,2 0 0,0 0 0,0 0 0,0 2 0,-1-3 0,0 1 0,0 1 0,-1-2 0,2 1 0,-2-1 0,2 1 0,0 0 0,0-1 0,0 2 0,0-2 0,0 1 0,0-1 0,-2 2 0,2-2 0,-1 0 0,0 0 0,1 0 0,0 0 0,0 0 0,-1 0 0,0 2 0,-1-2 0,3 1 0,-3 1 0,2-2 0,0 3 0,-3-3 0,3 2 0,-2-1 0,1-1 0,1 2 0,-3-2 0,3 1 0,-2-1 0,1 2 0,0-2 0,0 1 0,0 0 0,0 0 0,0-1 0,1 0 0,-2 0 0,2 2 0,-2-2 0,2 1 0,-1-1 0,0 2 0,0-2 0,1 1 0,-1 0 0,0 0 0,-1-1 0,1 2 0,0-2 0,-1 0 0,2 0 0,-2 0 0,1 0 0,1 0 0,-2 0 0,1 0 0,0 0 0,0 0 0,1 0 0,-1 0 0,0 2 0,-2-2 0,3 1 0,-1 0 0,-1-1 0,2 0 0,-3 0 0,1 0 0,-1 0 0,2 0 0,-1 0 0,2 0 0,-1 0 0,0 0 0,0-1 0,1 0 0,-1 0 0,0 1 0,0 0 0,1 1 0,-1 0 0,0 0 0,0-1 0,-1 0 0,2 0 0,-3 0 0,3 0 0,-2 0 0,1 0 0,1 0 0,-2 1 0,2 0 0,-1-1 0,0 2 0,0-1 0,0-1 0,0 2 0,-2-2 0,3 1 0,-1-2 0,1 2 0,-2-2 0,2 1 0,-3 0 0,3 0 0,-3 0 0,2 2 0,0-2 0,0 1 0,0-1 0,-1 1 0,1-1 0,-1 0 0,0 0 0,0 0 0,-1 0 0,3 0 0,-3 0 0,3 0 0,-3 0 0,1 0 0,-1 0 0,0 0 0,0 0 0,2 0 0,-2 0 0,1 0 0,-1 1 0,2-1 0,-2 0 0,1 0 0,1 0 0,-2 0 0,1 0 0,0 0 0,0 0 0,1 0 0,-1 0 0,0 0 0,0 0 0,1-1 0,0 0 0,0 0 0,-1 1 0,0 0 0,-1 0 0,1 0 0,0 0 0,0 0 0,-1-1 0,0-1 0,0 0 0,0-1 0,0 1 0,0-1 0,1-3 0,1 2 0,0 1 0,1 0 0,-3 1 0,2 0 0,-1 0 0,-1 2 0,2 0 0,-2 0 0,0 0 0,0 1 0,0-1 0,0 0 0,1-2 0,1 2 0,0-2 0,0 1 0,0-1 0,0 0 0,0 1 0,-1-1 0,1 2 0,0 0 0,0 0 0,-1 1 0,0-1 0,0 0 0,1 2 0,-2-3 0,3 2 0,-3-2 0,2 1 0,-1 0 0,-1 0 0,1 0 0,1 0 0,-2 0 0,1 0 0,1 0 0,-2-1 0,3 0 0,-3-2 0,2 3 0,0-2 0,0 1 0,0-1 0,0 0 0,1-1 0,-1 1 0,1-1 0,-2-1 0,3 1 0,-1-1 0,-1 1 0,1-1 0,-2 1 0,3-1 0,-1 1 0,0-2 0,-1 1 0,1-1 0,-1-1 0,1 2 0,0-3 0,1 1 0,-1-1 0,1-3 0,0 0 0,-2 4 0,0 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7T00:30:33.1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7T00:30:35.9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87 50 24575,'0'-8'0,"0"1"0,0 3 0,0 1 0,0-4 0,0 4 0,0-1 0,0 1 0,0 0 0,0 0 0,0 0 0,-3 1 0,0 7 0,-2-1 0,-2 8 0,4-4 0,-4 3 0,3-1 0,-3 1 0,3-1 0,-2-1 0,2 1 0,-1-3 0,0 3 0,2-3 0,-2 1 0,1-1 0,1-1 0,0-1 0,0-1 0,1-1 0,1 0 0,1 0 0,0 0 0,0 0 0,0 0 0,0 0 0,0 0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7T00:29:20.9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24575,'8'0'0,"-2"0"0,-3 1 0,0 0 0,0 1 0,0-1 0,0 1 0,0-2 0,0 2 0,0-1 0,0-1 0,-2 3 0,2-1 0,-3 0 0,3 0 0,-2 1 0,2-3 0,0 3 0,0-3 0,0 1 0,0 0 0,0 0 0,-2 1 0,3-1 0,-2 1 0,2-1 0,-1 1 0,0-2 0,0 3 0,0-3 0,0 2 0,0-1 0,-1-1 0,1 3 0,0-3 0,0 3 0,0-3 0,0 3 0,0-3 0,0 2 0,0-1 0,-2 1 0,3-1 0,-3 1 0,3-1 0,-3 1 0,2-1 0,0 0 0,0-1 0,0 1 0,0-1 0,0 3 0,0-3 0,-1 3 0,1-3 0,-1 3 0,2-3 0,-4 3 0,4-3 0,-1 3 0,0-3 0,0 2 0,0-1 0,-2 0 0,2 0 0,0 0 0,-1 1 0,2 0 0,-2 1 0,2 0 0,-1-2 0,0 2 0,0-3 0,-2 3 0,3-3 0,-2 3 0,2-3 0,-2 3 0,0-3 0,0 2 0,1-1 0,0 0 0,0 0 0,0 1 0,-1 0 0,0 0 0,1-2 0,0 3 0,0-3 0,1 2 0,-2-1 0,0-1 0,0 3 0,1-3 0,0 1 0,-1 1 0,1-2 0,0 3 0,0-2 0,0 1 0,-1 0 0,0-1 0,0 1 0,1-1 0,0 1 0,-1-1 0,0 1 0,1 0 0,-2-1 0,2 2 0,0-1 0,0 0 0,0 0 0,-2 1 0,2-3 0,-1 2 0,1-1 0,-1 1 0,1 0 0,0 0 0,0 0 0,0-1 0,-1 1 0,0 0 0,0-1 0,1 2 0,0-3 0,-2 3 0,2-2 0,-2 1 0,1 1 0,2-2 0,-2 1 0,1 0 0,-1-1 0,0 1 0,1 0 0,0-1 0,-2 2 0,2-3 0,-1 3 0,0-3 0,0 3 0,2-2 0,-2 1 0,1 1 0,-1-2 0,0 2 0,1-1 0,-2 0 0,2-1 0,-1 1 0,0 0 0,1-1 0,-1 2 0,1-3 0,-2 3 0,2-1 0,0 0 0,0 1 0,0-1 0,-2 1 0,2-3 0,-1 2 0,0 0 0,1 0 0,0 0 0,0-1 0,0 0 0,0 0 0,0-1 0,-2 3 0,1 0 0,-1-1 0,-1 2 0,3-3 0,-3 2 0,3-1 0,-3 2 0,3-4 0,-3 4 0,3-2 0,-2-1 0,1 2 0,0-1 0,0-1 0,0 2 0,2-2 0,-3 2 0,4-1 0,-4 0 0,2-1 0,-2 1 0,2 0 0,0 1 0,0-2 0,-1 2 0,0-3 0,0 3 0,0-1 0,0-1 0,-2 3 0,2-2 0,-1 2 0,1-2 0,1 0 0,-1 0 0,1 0 0,0 0 0,0 0 0,0-1 0,0 2 0,0-1 0,0-1 0,-2 2 0,2-3 0,-2 3 0,2-3 0,-1 3 0,1-1 0,-2 0 0,1 2 0,0-2 0,0-1 0,0 2 0,0-1 0,0-1 0,-1 2 0,2-2 0,-1 1 0,-1 1 0,2-2 0,-2 1 0,1 0 0,1 0 0,-2 0 0,1 0 0,2 0 0,-4 1 0,4-2 0,-4 2 0,3-3 0,-3 4 0,3-2 0,-1 2 0,-1-1 0,2 0 0,-3 0 0,3 0 0,-2 0 0,2 0 0,-1-1 0,0 1 0,-1 0 0,1 0 0,0 0 0,-1 0 0,2 0 0,-3 0 0,2 0 0,-1 0 0,-1-1 0,3 0 0,-2 2 0,2-3 0,-1 2 0,0-1 0,0 1 0,1 0 0,0 0 0,-1 0 0,0-2 0,-2 2 0,2 0 0,-2 0 0,1 1 0,-1-1 0,3 0 0,-3 0 0,3 0 0,-2 0 0,1 0 0,1-1 0,-3 1 0,1 0 0,0 0 0,0 0 0,1 0 0,-1 0 0,1 0 0,-1 0 0,0-1 0,0 1 0,-1 0 0,3-1 0,-3 2 0,2-2 0,-1 2 0,-1-1 0,2 0 0,-1 0 0,-1-1 0,1 1 0,-1 0 0,2 0 0,-2 0 0,3-1 0,-3 2 0,3-3 0,-3 4 0,2-2 0,0-1 0,0 1 0,0-1 0,-1 1 0,1-1 0,-2 2 0,3 0 0,-3-1 0,3 0 0,-3 0 0,3-1 0,-3 1 0,3-1 0,-2 0 0,1 0 0,1 1 0,-3 0 0,1 0 0,-1 0 0,1 0 0,1-1 0,0 1 0,0 0 0,-1 0 0,1 0 0,-2 0 0,2 0 0,-1 0 0,-1 0 0,3 0 0,-3-1 0,2 1 0,-2 0 0,1 0 0,-1 0 0,3 0 0,-3 0 0,1 0 0,-1 0 0,2 0 0,-2-1 0,2 1 0,-1 0 0,0 0 0,0 0 0,0 0 0,0 0 0,0 0 0,1 0 0,0 0 0,0-1 0,0 1 0,-1 0 0,2 0 0,-2 0 0,2 0 0,-1 0 0,1 0 0,-2 0 0,1-1 0,0 0 0,-1 1 0,1-2 0,0 1 0,-1 0 0,1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7T00:30:38.6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7T00:30:40.5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7T00:30:41.0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7T00:29:26.0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963 805 24575,'0'-10'0,"-3"-1"0,2 7 0,-3-1 0,4-1 0,-3 2 0,1 0 0,1 1 0,-2-2 0,3 2 0,-3-2 0,2 3 0,-1-1 0,2 0 0,-2 0 0,1 0 0,1 0 0,-3 0 0,3 0 0,-2-2 0,1 3 0,1-2 0,-3 3 0,3-2 0,-3 0 0,3 0 0,-3 0 0,3 0 0,-3 0 0,3 0 0,-3-1 0,2 0 0,-3-2 0,1 3 0,2-2 0,-2 2 0,1 2 0,1-2 0,-2 1 0,1 0 0,0-1 0,0 0 0,-1 1 0,3-1 0,-3 2 0,3-2 0,-3 1 0,2-2 0,-1 2 0,-1-2 0,2 1 0,-1 0 0,0 0 0,0 2 0,0-4 0,0 5 0,0-4 0,0 2 0,0-1 0,2 0 0,-3 0 0,1 0 0,-1 0 0,2 0 0,-2 0 0,1 2 0,1-2 0,-2 1 0,3-1 0,-3 2 0,2-3 0,-2 2 0,0-2 0,0 1 0,0 0 0,1 0 0,0 0 0,0 1 0,0 0 0,0-2 0,0 2 0,0-2 0,0 3 0,1-2 0,-1 0 0,0 0 0,0 0 0,0 0 0,1 0 0,-1 0 0,0 0 0,-1 0 0,2 0 0,-2 2 0,3-2 0,-3 1 0,1-1 0,1 0 0,-2 1 0,1-1 0,1 0 0,-2 0 0,2 0 0,-2 0 0,1 0 0,-1 0 0,2 0 0,-1 0 0,0 0 0,0 1 0,0 0 0,0 0 0,0-1 0,0 0 0,0 0 0,0 0 0,-1 1 0,0-1 0,0-2 0,1 2 0,0-2 0,0 2 0,-1 0 0,2-1 0,-2 1 0,1-1 0,-1 0 0,2 2 0,-2-1 0,1 0 0,-1 2 0,0-2 0,2 0 0,-2 0 0,1 0 0,-1 0 0,1 0 0,-1 0 0,0 0 0,1 0 0,-1 2 0,2-2 0,-2 1 0,0-1 0,0 0 0,0 1 0,0-1 0,0 0 0,0 0 0,0 0 0,0 0 0,0 1 0,0 0 0,0 0 0,0-1 0,1 0 0,-1 1 0,0 0 0,0 0 0,0 1 0,0-2 0,0 3 0,0-3 0,0 1 0,0-1 0,0 2 0,0-2 0,-1 1 0,0 1 0,0-2 0,-1 1 0,2-1 0,-1 0 0,-1 1 0,2-2 0,-2 4 0,0-5 0,0 2 0,1 0 0,-2-2 0,1 2 0,0 0 0,-1 0 0,2 0 0,-2-1 0,3 1 0,-3 0 0,3 0 0,-2-1 0,0 1 0,2-1 0,-2 3 0,2-2 0,1 0 0,-1 0 0,0 1 0,0 0 0,0 1 0,1-1 0,-2 0 0,2 0 0,-2 0 0,1 0 0,0 1 0,0-2 0,0 1 0,0 1 0,0-2 0,-1 1 0,1 1 0,-2-2 0,2 1 0,0-1 0,-1 0 0,0 0 0,-2 0 0,3 0 0,-2 0 0,1 0 0,1 0 0,-3 0 0,2 0 0,0 0 0,-1 0 0,2 0 0,-2-1 0,1 1 0,1 0 0,-2 2 0,2-2 0,-1 1 0,0 1 0,0-2 0,1 1 0,0-1 0,0 2 0,0-2 0,0 1 0,-1-1 0,0 2 0,0-2 0,1 1 0,0-1 0,0 2 0,-2-2 0,2 1 0,-1-1 0,1 0 0,0 0 0,0 2 0,0-2 0,-2 1 0,2-1 0,-2 2 0,2-2 0,1 3 0,-1-3 0,0 3 0,0-3 0,-2 3 0,2-3 0,-2 1 0,1 1 0,1-2 0,-4 3 0,4-3 0,-3 2 0,3-1 0,-3-1 0,2 1 0,-2 1 0,3-2 0,-3 1 0,3 0 0,-2 0 0,1 0 0,0 0 0,-2-1 0,3 3 0,-2-1 0,2-1 0,-1 2 0,1-3 0,-2 3 0,2-1 0,-1-1 0,0 2 0,0-2 0,1 2 0,0 0 0,-2 0 0,2-1 0,-1 1 0,1-2 0,-2 1 0,2 1 0,-2-2 0,2 2 0,-1-1 0,0 0 0,0 0 0,1 1 0,-1-1 0,0 0 0,0 0 0,-1-1 0,2 2 0,-3-1 0,2 1 0,0-2 0,-1 2 0,2-1 0,-1 1 0,-1-2 0,2 2 0,-2-2 0,2 1 0,0 1 0,0-2 0,1 1 0,-1 1 0,0-2 0,0 1 0,0 1 0,0-2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7T00:29:29.3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24575,'3'6'0,"1"-2"0,-2-1 0,1-1 0,0-1 0,-2 2 0,2-3 0,-2 3 0,1-2 0,1 1 0,-2 1 0,2-3 0,-1 2 0,0 0 0,-1 1 0,1-1 0,0 0 0,-1 0 0,2-1 0,-1 3 0,1-3 0,-2 3 0,2-3 0,-2 1 0,2 0 0,-1 0 0,0 0 0,0 0 0,1 0 0,-1 1 0,0-2 0,-2 2 0,3-1 0,-1-1 0,-1 2 0,3-2 0,-2 2 0,2 0 0,-1 0 0,0 0 0,0 0 0,0-2 0,-2 2 0,2-1 0,-1 1 0,1-1 0,-2 1 0,2-1 0,-3 1 0,3-2 0,-2 2 0,1 0 0,0-1 0,0 0 0,0 0 0,0-1 0,0 3 0,1-2 0,-2 2 0,2-2 0,-2 1 0,1-2 0,1 1 0,-2 0 0,1 0 0,0 0 0,0 0 0,0 0 0,0-1 0,0 2 0,-1-1 0,2-1 0,-1 2 0,-1-2 0,2 1 0,-2 0 0,1 0 0,1 1 0,-2-1 0,1 0 0,0 0 0,0-1 0,0 2 0,0-1 0,0 0 0,-1 1 0,2 0 0,-1-1 0,-1 0 0,2 0 0,-2 1 0,1 0 0,1-2 0,-3 2 0,3-1 0,-2 1 0,1-1 0,0 0 0,-1 1 0,1-2 0,0 2 0,-1 0 0,2 0 0,-1 0 0,1 0 0,-2 0 0,2-2 0,-3 2 0,3-2 0,-2 2 0,1 0 0,0-1 0,-1 0 0,1 1 0,0 1 0,0 0 0,0-1 0,-2 0 0,3-1 0,-3 1 0,3-1 0,-2 1 0,1-2 0,1 1 0,-2 2 0,1-2 0,0 2 0,0-1 0,1-1 0,0 3 0,0-2 0,0 2 0,-1-2 0,0-1 0,-2-9 0,2 7 0,-2-9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7T00:29:36.1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1301 1001 24575,'-6'-5'0,"0"-1"0,4 5 0,0-2 0,0 1 0,0-1 0,0 2 0,0-2 0,-1 0 0,2 0 0,-2 1 0,3 0 0,-3 0 0,3-1 0,-3 1 0,2-1 0,-1 1 0,-1-1 0,2 0 0,-1 1 0,-1 1 0,2-3 0,-1 2 0,0-2 0,0 1 0,0 0 0,0 0 0,0 0 0,0 0 0,0 1 0,1 0 0,-1 0 0,1-1 0,0 0 0,0 0 0,-1 0 0,1 0 0,-1 0 0,2-1 0,-3-1 0,3 0 0,-4 1 0,3 1 0,-1 0 0,1 0 0,-1 0 0,1 0 0,0 0 0,0 0 0,-1 0 0,0 0 0,1 0 0,0 2 0,-1-3 0,1 2 0,-2-3 0,1 3 0,1-1 0,-1 0 0,1 0 0,-1 0 0,1 0 0,-1 0 0,1 1 0,1-2 0,-3 4 0,3-4 0,-3 2 0,3-1 0,-3 0 0,2 0 0,-1 0 0,-1 0 0,3 0 0,-2 2 0,0-3 0,-1 2 0,1-2 0,0 1 0,1 0 0,-1 0 0,0 0 0,0 0 0,0 0 0,2 0 0,-3 0 0,1 0 0,1 0 0,-2-1 0,3 0 0,-3 0 0,1 1 0,1 0 0,-2 0 0,3 0 0,-3 0 0,3 0 0,-3 0 0,1 0 0,-1 0 0,2 1 0,-2-1 0,2 0 0,-1 0 0,1 0 0,-1 1 0,1 0 0,-1 0 0,-1-1 0,3 0 0,-3 1 0,2-2 0,-1 2 0,0-2 0,1 1 0,-1 2 0,0-3 0,0 2 0,0-1 0,1 0 0,-1 3 0,2-4 0,-3 3 0,3-3 0,-3 3 0,1-2 0,-1 0 0,2 0 0,-2 1 0,3 0 0,-3 0 0,2-1 0,-2 1 0,1 0 0,-1 0 0,2-1 0,-2 2 0,1-2 0,0 3 0,0-3 0,0 1 0,0 0 0,0-1 0,-1 0 0,0 0 0,0 0 0,0 0 0,0 1 0,2 0 0,-2 0 0,1-1 0,0 1 0,0 0 0,-1 0 0,2-1 0,-2 2 0,1-2 0,-1 1 0,2-1 0,-2 0 0,0 0 0,1 1 0,0 0 0,0-1 0,-1 2 0,1-2 0,0 0 0,0 0 0,-1 0 0,0-2 0,0 3 0,0-2 0,1 3 0,0-2 0,0 0 0,-1 0 0,0 1 0,2-1 0,-2 2 0,1-2 0,0 0 0,-2-2 0,1 2 0,0-1 0,0 1 0,1 0 0,-1 0 0,0 0 0,0 0 0,0 0 0,0 0 0,0 0 0,0 0 0,0 0 0,1 0 0,0 0 0,0 2 0,-1-2 0,0 1 0,0-1 0,0 1 0,0-1 0,0 0 0,1 0 0,-2-2 0,1 2 0,-1 0 0,2 0 0,-2 1 0,0-1 0,1 0 0,0 0 0,0 0 0,2 2 0,-2-2 0,0 1 0,0 0 0,0-1 0,0 0 0,0 0 0,0 0 0,0 0 0,0 1 0,0 0 0,0 0 0,0 0 0,0 0 0,0 1 0,1-1 0,-1 0 0,0 0 0,0 0 0,-2 0 0,2-1 0,-3 1 0,2 0 0,-2 0 0,3-1 0,-1 0 0,-1 1 0,2 0 0,-3 0 0,2-1 0,-2 0 0,3 0 0,-2 0 0,1 0 0,1 1 0,-3-1 0,2 1 0,-2-1 0,3 0 0,-3 0 0,2 0 0,-2 0 0,3 0 0,-3 0 0,1-1 0,0 1 0,-1 0 0,3 0 0,-3 0 0,2 0 0,0 0 0,1 1 0,0 0 0,0 0 0,0 0 0,0 0 0,0 1 0,0-1 0,0 1 0,0-1 0,0 2 0,1-3 0,-1 3 0,0-3 0,0 3 0,0-3 0,0 3 0,0-3 0,0 3 0,0-3 0,-1 3 0,0-3 0,0 3 0,1-3 0,0 2 0,-2-1 0,2-1 0,-2 2 0,1-2 0,1 1 0,-3-1 0,2 1 0,-2-1 0,3 2 0,-3-2 0,2 1 0,-2 0 0,1-1 0,1 2 0,-2-2 0,1 1 0,0-1 0,-1 1 0,1-1 0,-2 0 0,1 0 0,-1 0 0,1-1 0,0 0 0,-1 0 0,-1-1 0,-1 0 0,-2 1 0,1-2 0,-1 2 0,-1-2 0,-4 1 0,-2-2 0,-3-1 0,0 0 0,0 1 0,-2-3 0,1 3 0,-4-6 0,-1 2 0,0-3 0,-6 0 0,3 0 0,4 3 0,0 1 0,2 7 0,11 1 0,-2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7T00:29:41.3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54 140 24575,'10'-2'0,"3"-1"0,1-5 0,-3 0 0,4 0 0,-5 0 0,5-1 0,-5 0 0,3-1 0,-6 4 0,1-1 0,-2 2 0,-1-1 0,1 2 0,-2 0 0,0 1 0,-1 0 0,0 1 0,0-1 0,0 3 0,0-1 0,0 1 0,0 0 0,-6 6 0,-3 3 0,-5 6 0,-4 4 0,-1 4 0,-5 2 0,1 7 0,-2 1 0,6-9 0,-3 6 0,6-12 0,-2 4 0,5-6 0,1-5 0,3-2 0,3-5 0,2 1 0,5-16 0,3 2 0,2-10 0,5 1 0,-5 6 0,5-7 0,-4 5 0,2 0 0,0-2 0,2 2 0,-4 1 0,6 0 0,-6 3 0,5 0 0,-3-1 0,1 3 0,-2-1 0,-1 4 0,1 0 0,-3 3 0,-1 0 0,-2 2 0,-3 0 0,0 1 0,-1 6 0,-6 2 0,1 1 0,-7 4 0,-4-2 0,0 5 0,-2 2 0,1-2 0,0 4 0,4-6 0,-8 11 0,8-8 0,-4 5 0,4-3 0,5-7 0,-3 3 0,3-3 0,1-5 0,3-1 0,1-2 0,2-3 0,0-10 0,4-2 0,5-12 0,5-2 0,5-2 0,2-6 0,1 3 0,3-3 0,-7 11 0,2-3 0,-6 9 0,4-4 0,-4 4 0,0 1 0,-3 5 0,0 1 0,-3 2 0,3 2 0,-5 1 0,3 0 0,-3 2 0,0 0 0,-1 1 0,0 0 0,-2 0 0,-2 3 0,-5 5 0,-5 4 0,-4 6 0,-3 2 0,0 4 0,-5 2 0,-2 6 0,1 0 0,-2 1 0,3 2 0,-1-3 0,2 4 0,5-10 0,-1 4 0,6-11 0,-1 2 0,1-3 0,4-5 0,2-4 0,2-3 0,1-3 0,0-2 0,1-7 0,4-7 0,4-6 0,7-8 0,4 0 0,3-8 0,0 6 0,6-7 0,-3 6 0,3-2 0,-7 8 0,5-7 0,-10 14 0,8-8 0,-8 10 0,2 0 0,-2 0 0,1 3 0,-6 2 0,5 1 0,-7 3 0,3-1 0,-5 4 0,1-2 0,-2 3 0,-1-1 0,0 3 0,-2-2 0,-14 6 0,3 4 0,-13 5 0,6 3 0,-5 4 0,1 6 0,-8 5 0,3 5 0,-9 5 0,3 0 0,-4 5 0,3-1 0,-3 0 0,7-5 0,4-10 0,0-1 0,7-10 0,-2 3 0,3-5 0,5-4 0,1-3 0,4-2 0,1-3 0,1-1 0,0-2 0,1-8 0,2-1 0,6-6 0,2 0 0,4 1 0,-2-2 0,3 1 0,-1-1 0,5-3 0,3-3 0,-3 3 0,6-6 0,0 2 0,1-3 0,2 0 0,-3 3 0,1-2 0,-6 7 0,3-4 0,-6 7 0,2-1 0,-3 2 0,-2 1 0,-3 1 0,-1 2 0,-1 2 0,-1 0 0,1 1 0,-1 0 0,0-1 0,-1 1 0,2 0 0,-2-1 0,-1 3 0,2-2 0,-2 2 0,0-2 0,-1 3 0,0-2 0,0 3 0,0-2 0,0 0 0,0-2 0,1 2 0,1-3 0,0 1 0,1 0 0,-1-2 0,2 2 0,-1-1 0,3-1 0,-3 1 0,3-3 0,-1 2 0,0-3 0,2 2 0,-1-2 0,0 2 0,0 0 0,-1 1 0,-1 0 0,-1 2 0,0 1 0,-1 0 0,0 1 0,1 0 0,-3 0 0,4 1 0,-4 0 0,1 1 0,-1-1 0,0 2 0,0-2 0,0 2 0,-2-2 0,2 1 0,-1-2 0,1 3 0,-1-1 0,1 1 0,2-2 0,1 2 0,1 0 0,3-1 0,-3 0 0,2 0 0,-5 1 0,2 0 0,-2 0 0,2 0 0,-3 0 0,1 0 0,-1 0 0,0 0 0,0 0 0,0 0 0,0-1 0,-1-1 0,-1-1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7T00:29:44.1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861 0 24575,'-10'0'0,"-1"0"0,6 0 0,1 2 0,-2-1 0,1 2 0,0 0 0,-1 1 0,1-1 0,-2 0 0,1 0 0,1 0 0,-1 0 0,1 0 0,0 1 0,-1-1 0,3 0 0,-3 0 0,2 0 0,-2 0 0,3 0 0,-3 0 0,3 0 0,-4-1 0,4 0 0,-3 0 0,3 1 0,-3 0 0,1 0 0,0 0 0,0 0 0,1 0 0,1 0 0,-4 0 0,4 0 0,-1 0 0,-1 0 0,2 0 0,-2 0 0,1 0 0,0-1 0,0 1 0,1-2 0,0 1 0,-1 1 0,0-2 0,0 1 0,1 1 0,-2-2 0,2 2 0,-2 0 0,1 0 0,1-1 0,-2 1 0,2-2 0,-1 2 0,0 0 0,0 0 0,1 0 0,-2 0 0,2 0 0,-1 0 0,-1 0 0,2 0 0,-2 0 0,2 0 0,-1 0 0,0 0 0,0 0 0,1 0 0,-1 0 0,0 0 0,0 0 0,1 0 0,0-1 0,-2 0 0,2 0 0,-2 1 0,3 0 0,-1 0 0,-2 0 0,2 0 0,-2 0 0,2 0 0,-1 0 0,0 0 0,0 0 0,-1 0 0,2 0 0,-1-2 0,-1 2 0,2-1 0,-3 1 0,2 0 0,-2 0 0,3 0 0,-3 0 0,3 0 0,-3 0 0,2 0 0,-2 0 0,3 0 0,-3 0 0,2 0 0,-2 1 0,3-3 0,-1 2 0,-1-1 0,2 1 0,-2 0 0,2-1 0,-1 2 0,0-2 0,0 1 0,1 0 0,0 0 0,0 2 0,0-2 0,0 1 0,0 1 0,0-2 0,-2 2 0,2-2 0,-2 0 0,2 1 0,0 0 0,0 0 0,-1-1 0,0 2 0,0-2 0,1 1 0,-2 1 0,2-2 0,-2 3 0,2-3 0,0 3 0,0-2 0,0 2 0,-2-3 0,2 3 0,-2-2 0,2 0 0,0 1 0,0-2 0,0 3 0,0-3 0,-2 3 0,2-1 0,-2 0 0,2 1 0,0-3 0,0 2 0,0-1 0,0-1 0,0 2 0,0-1 0,0 0 0,0 2 0,0-3 0,-1 1 0,1 1 0,2-2 0,-4 3 0,5-3 0,-5 3 0,4-1 0,-3 0 0,1 1 0,0-1 0,0 1 0,0 1 0,-1-1 0,1 1 0,-2-1 0,2 0 0,-2 1 0,1-1 0,0 3 0,-1-1 0,0 1 0,1 1 0,-2-1 0,0 1 0,1 1 0,-2-1 0,3 1 0,-3-1 0,4 1 0,-4 2 0,1-2 0,-1 1 0,1-1 0,-1 2 0,2-2 0,-1 1 0,-1-3 0,4 1 0,-2-1 0,0-1 0,1 3 0,1-5 0,0 3 0,1-1 0,-2-1 0,1-1 0,1-1 0,0-2 0,2-2 0,-2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7T00:29:48.8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1 917 24575,'0'-8'0,"0"1"0,0 5 0,1 0 0,1-2 0,1 2 0,-1-2 0,0 1 0,1 0 0,-2 0 0,1 0 0,0 0 0,0 0 0,0 0 0,-1 0 0,0 0 0,0 0 0,1 0 0,-2-1 0,3 1 0,-3-2 0,3 2 0,-3 0 0,2 0 0,-2 0 0,0 0 0,1 0 0,-1-1 0,1 1 0,-1-3 0,2 1 0,-1 0 0,3-1 0,-3 1 0,2 0 0,-1-1 0,-1 1 0,2 0 0,-3 1 0,3-1 0,-3 2 0,3-3 0,-1 2 0,0 0 0,-1 1 0,0 0 0,0 0 0,0 0 0,0 0 0,1 0 0,-1 0 0,2-1 0,-3-1 0,3 0 0,-1-1 0,1 1 0,0-1 0,0-1 0,0 2 0,-1-1 0,1 1 0,-1 0 0,1 1 0,-2-1 0,2 2 0,-3-2 0,3 3 0,-3-1 0,3 0 0,-3 0 0,3 0 0,-2 0 0,1 0 0,0 0 0,0-2 0,1 3 0,0-2 0,-1 3 0,0-2 0,-1 0 0,1 0 0,-2 0 0,3 1 0,-1 0 0,-1 0 0,2-1 0,-2 0 0,1 0 0,-1 0 0,1 2 0,-1-2 0,1 1 0,0 1 0,0-2 0,0 0 0,0 0 0,0-4 0,1 4 0,0-3 0,0 1 0,0-1 0,2-3 0,-1 3 0,2-3 0,-2 3 0,0-1 0,0 1 0,-1 1 0,0-1 0,0 3 0,0-3 0,0 2 0,0-2 0,0 3 0,0-2 0,0 1 0,0 0 0,0 0 0,0-1 0,0 2 0,0-3 0,0 3 0,0-3 0,0 2 0,0-2 0,0 3 0,0-3 0,0 3 0,1-4 0,-3 4 0,2-1 0,-1-1 0,1 2 0,0-2 0,0 1 0,-2 0 0,2 0 0,-1 1 0,0 0 0,1 0 0,0 0 0,-1 0 0,0 2 0,0-2 0,1 1 0,0-1 0,-2 1 0,2-1 0,-1 0 0,1 0 0,-1 0 0,1 0 0,0 0 0,-1 0 0,0 0 0,0 0 0,1 0 0,0 0 0,0 0 0,0 0 0,0-1 0,0 0 0,0 0 0,0 1 0,-1 0 0,1 0 0,2 0 0,-2 0 0,3-2 0,-3 2 0,3-2 0,-2 1 0,2 0 0,-3 0 0,2 1 0,-2 0 0,0 0 0,-1 0 0,1 0 0,2 0 0,-2 0 0,2 0 0,-3 0 0,1 0 0,0 0 0,0 0 0,0 0 0,1 0 0,0 0 0,0 0 0,-1 0 0,0 0 0,0 0 0,0 0 0,0 0 0,0 0 0,0 0 0,-1 0 0,1 0 0,0 2 0,0-2 0,0 2 0,0-2 0,0 0 0,0 1 0,0-1 0,-2 2 0,2-1 0,-2 0 0,2 0 0,0-1 0,0-1 0,0 0 0,-1 0 0,0 1 0,0 0 0,1 0 0,0 0 0,0 0 0,0 0 0,1 0 0,-1 0 0,2 0 0,-1 0 0,1 0 0,2-1 0,-1 1 0,0-1 0,-1 0 0,1-1 0,-1 2 0,0 0 0,-1 1 0,1 0 0,-2 0 0,2-1 0,-2 1 0,1 0 0,-1 0 0,3 0 0,-1-1 0,0 2 0,3-3 0,-3 1 0,5 0 0,-1-1 0,4 1 0,-2-1 0,1 0 0,-1 1 0,-2-1 0,-1 1 0,-2 0 0,1-1 0,-3 1 0,3 0 0,-5 1 0,0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7T00:30:02.0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 91 24575,'8'10'0,"0"-1"0,-2-2 0,1-1 0,-1 2 0,1-1 0,0 1 0,-1-1 0,0-2 0,-1 1 0,0-3 0,-1 3 0,0-3 0,0 2 0,-1-1 0,0 0 0,2 0 0,-2-1 0,2 2 0,-1-2 0,0 2 0,2-1 0,-2 0 0,1 0 0,1 1 0,-1-2 0,0 3 0,1-2 0,-2 2 0,2-3 0,-3 4 0,3-3 0,-2 1 0,0 1 0,1-1 0,-2 0 0,2 1 0,-2-1 0,0 0 0,2 1 0,-2-3 0,2 3 0,-2-3 0,0 3 0,1-1 0,0 2 0,0-1 0,0 0 0,0 1 0,0-2 0,2 1 0,-3-1 0,3 0 0,-2 1 0,0-3 0,1 3 0,-2-3 0,3 3 0,-3-2 0,3 2 0,-2-3 0,0 1 0,1-1 0,-2 0 0,1 2 0,1-2 0,-2 2 0,2-2 0,-2 0 0,1 0 0,-1 0 0,4 0 0,-4 0 0,3 0 0,-1 0 0,1 0 0,-1 0 0,1 1 0,-1-1 0,1 0 0,1 0 0,-3 0 0,2 0 0,-1-1 0,2 1 0,-1-3 0,1 3 0,-1-1 0,0 0 0,1 0 0,-1 0 0,-1 0 0,1-1 0,-1 1 0,0-2 0,-1 3 0,-1-3 0,0 2 0,0-2 0,0 0 0,0 0 0,0 0 0,0 0 0,-1 0 0,1 0 0,0 0 0,0 0 0,0 0 0,-7-5 0,1 1 0,-6-3 0,0 1 0,2 0 0,-1 3 0,2-2 0,-1 2 0,1-1 0,-1 1 0,2 0 0,-1 1 0,1-2 0,-1 3 0,-1-4 0,1 3 0,1-3 0,-1 0 0,1 2 0,-1-3 0,1 2 0,-1-2 0,1 3 0,-2-3 0,2 1 0,-1 0 0,3-1 0,-3 2 0,2-2 0,-2 2 0,2-2 0,-2 2 0,1-2 0,-1 1 0,-1 0 0,1-1 0,-3 1 0,3-2 0,-5 0 0,5 1 0,-5-1 0,5 2 0,-3-2 0,1 2 0,1-1 0,-3-1 0,3 0 0,-1 2 0,1-1 0,1 2 0,-1-2 0,2 3 0,-1-2 0,3 2 0,-3-2 0,3 2 0,-3-2 0,1 2 0,0 0 0,-1 0 0,1 0 0,0-2 0,-1 1 0,1 0 0,0 1 0,-1-1 0,1 0 0,0 0 0,-1 0 0,2-1 0,-2 2 0,1-3 0,0 2 0,-1-2 0,3 3 0,-2-3 0,2 2 0,0-2 0,0 3 0,0-3 0,0 3 0,0-4 0,0 3 0,0-1 0,-1-1 0,1 1 0,0-2 0,0 1 0,1-1 0,-1 2 0,1-1 0,-1 2 0,2-3 0,-2 1 0,1 1 0,-1-1 0,0 2 0,0-2 0,1 3 0,-1-3 0,1 3 0,-1-2 0,2 2 0,-1 0 0,1 0 0,1 0 0,-2 0 0,2 0 0,6 4 0,-4 2 0,5 3 0,-2 0 0,-2 0 0,4 3 0,-2-2 0,0-1 0,1 0 0,-3-1 0,3 2 0,-2-3 0,2 2 0,-1-2 0,0 2 0,1-3 0,-3 3 0,2-2 0,-1 1 0,0-3 0,0 3 0,1-2 0,-2 2 0,3-2 0,-3 0 0,2 0 0,-2 0 0,1 1 0,0 0 0,0 0 0,-1-1 0,0 0 0,0 0 0,0 0 0,-1 0 0,1 0 0,0-1 0,0 1 0,-1 0 0,-1 0 0,0 0 0,1 0 0,0 0 0,0 0 0,0 0 0,-1 0 0,2-1 0,-1 1 0,0 0 0,1 0 0,0 0 0,0 0 0,0 0 0,0 1 0,0 0 0,2 2 0,-1-3 0,3 3 0,-1-1 0,1 1 0,-1 1 0,1-2 0,-1 1 0,-1-1 0,1 0 0,-2 1 0,2-2 0,-3 0 0,1-1 0,-1 0 0,0 0 0,0 0 0,0 0 0,0 0 0,0-1 0,0 1 0,0 2 0,0-2 0,0 2 0,0-1 0,0-1 0,0 2 0,0-2 0,0 1 0,0-1 0,0 3 0,0-2 0,0 2 0,0-3 0,0 3 0,0-3 0,0 3 0,0-2 0,0 2 0,0-3 0,0 1 0,0-1 0,0 0 0,0 0 0,0 0 0,0 0 0,-2 0 0,2 0 0,-2 0 0,2-1 0,0 1 0,0 0 0,0 0 0,0 0 0,1 0 0,0 0 0,2 0 0,-3 0 0,3 2 0,-1-2 0,0 2 0,1-2 0,-1 0 0,0 1 0,1 0 0,-1 1 0,-1-2 0,2 0 0,-2 0 0,2 0 0,-3 0 0,3 0 0,-3 0 0,2 0 0,-1 0 0,0 0 0,0 0 0,-1 0 0,1 0 0,0-1 0,0 0 0,1 0 0,-2 1 0,3 0 0,-3 0 0,3 0 0,-3 0 0,4 0 0,-4 0 0,3 1 0,-3-2 0,3 2 0,-3-1 0,2 0 0,-1 0 0,0 0 0,0 0 0,-1-1 0,0 0 0,0 1 0,0-2 0,0 1 0,-1 0 0,0-1 0,-1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f-V-SSO0hYU?feature=oembed" TargetMode="External"/><Relationship Id="rId4" Type="http://schemas.openxmlformats.org/officeDocument/2006/relationships/hyperlink" Target="https://www.youtube.com/watch?v=f-V-SSO0hYU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2.png"/><Relationship Id="rId26" Type="http://schemas.openxmlformats.org/officeDocument/2006/relationships/image" Target="../media/image16.png"/><Relationship Id="rId39" Type="http://schemas.openxmlformats.org/officeDocument/2006/relationships/image" Target="../media/image22.png"/><Relationship Id="rId21" Type="http://schemas.openxmlformats.org/officeDocument/2006/relationships/customXml" Target="../ink/ink10.xml"/><Relationship Id="rId34" Type="http://schemas.openxmlformats.org/officeDocument/2006/relationships/image" Target="../media/image20.png"/><Relationship Id="rId42" Type="http://schemas.openxmlformats.org/officeDocument/2006/relationships/customXml" Target="../ink/ink22.xml"/><Relationship Id="rId7" Type="http://schemas.openxmlformats.org/officeDocument/2006/relationships/customXml" Target="../ink/ink3.xml"/><Relationship Id="rId2" Type="http://schemas.openxmlformats.org/officeDocument/2006/relationships/image" Target="../media/image4.png"/><Relationship Id="rId16" Type="http://schemas.openxmlformats.org/officeDocument/2006/relationships/image" Target="../media/image11.png"/><Relationship Id="rId20" Type="http://schemas.openxmlformats.org/officeDocument/2006/relationships/image" Target="../media/image13.png"/><Relationship Id="rId29" Type="http://schemas.openxmlformats.org/officeDocument/2006/relationships/customXml" Target="../ink/ink14.xml"/><Relationship Id="rId41" Type="http://schemas.openxmlformats.org/officeDocument/2006/relationships/customXml" Target="../ink/ink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customXml" Target="../ink/ink5.xml"/><Relationship Id="rId24" Type="http://schemas.openxmlformats.org/officeDocument/2006/relationships/image" Target="../media/image15.png"/><Relationship Id="rId32" Type="http://schemas.openxmlformats.org/officeDocument/2006/relationships/image" Target="../media/image19.png"/><Relationship Id="rId37" Type="http://schemas.openxmlformats.org/officeDocument/2006/relationships/customXml" Target="../ink/ink18.xml"/><Relationship Id="rId40" Type="http://schemas.openxmlformats.org/officeDocument/2006/relationships/customXml" Target="../ink/ink20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7.png"/><Relationship Id="rId36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5.png"/><Relationship Id="rId9" Type="http://schemas.openxmlformats.org/officeDocument/2006/relationships/customXml" Target="../ink/ink4.xml"/><Relationship Id="rId14" Type="http://schemas.openxmlformats.org/officeDocument/2006/relationships/image" Target="../media/image10.png"/><Relationship Id="rId22" Type="http://schemas.openxmlformats.org/officeDocument/2006/relationships/image" Target="../media/image14.png"/><Relationship Id="rId27" Type="http://schemas.openxmlformats.org/officeDocument/2006/relationships/customXml" Target="../ink/ink13.xml"/><Relationship Id="rId30" Type="http://schemas.openxmlformats.org/officeDocument/2006/relationships/image" Target="../media/image18.png"/><Relationship Id="rId35" Type="http://schemas.openxmlformats.org/officeDocument/2006/relationships/customXml" Target="../ink/ink17.xml"/><Relationship Id="rId8" Type="http://schemas.openxmlformats.org/officeDocument/2006/relationships/image" Target="../media/image7.png"/><Relationship Id="rId3" Type="http://schemas.openxmlformats.org/officeDocument/2006/relationships/customXml" Target="../ink/ink1.xml"/><Relationship Id="rId12" Type="http://schemas.openxmlformats.org/officeDocument/2006/relationships/image" Target="../media/image9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customXml" Target="../ink/ink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F0808E5F-2F4F-484E-94A6-36F6F9F94C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4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497D93-1F88-A14A-A97E-B1A5D50AC7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Helping Hand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B29727-1502-6342-A86D-1D659E2255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Garðar Benediktsson, Gabrielle Stoney, Harrison Dinius, Jason Lee Hansen, Elizabeth Jackson</a:t>
            </a:r>
          </a:p>
        </p:txBody>
      </p:sp>
    </p:spTree>
    <p:extLst>
      <p:ext uri="{BB962C8B-B14F-4D97-AF65-F5344CB8AC3E}">
        <p14:creationId xmlns:p14="http://schemas.microsoft.com/office/powerpoint/2010/main" val="145374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3676A-F8A3-45A6-8B77-9C6070855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78535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Vision for Product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B29854-4F47-425D-8025-9C80CB555E28}"/>
              </a:ext>
            </a:extLst>
          </p:cNvPr>
          <p:cNvSpPr txBox="1"/>
          <p:nvPr/>
        </p:nvSpPr>
        <p:spPr>
          <a:xfrm>
            <a:off x="459346" y="1984879"/>
            <a:ext cx="10752940" cy="373012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First began the project during Suicide Prevention month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COVID was causing many people to feel or be isolated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Wanted to help people feel connected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Application would use social media to track communication frequency (both increases and decreases)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/>
              <a:t>Vision Statement</a:t>
            </a:r>
            <a:r>
              <a:rPr lang="en-US" sz="2800" dirty="0"/>
              <a:t>: To track message/like/comment data from Twitter and Facebook with friends by obtaining contact information on a personal device in pursuit of maintaining the user's mental health.</a:t>
            </a:r>
          </a:p>
        </p:txBody>
      </p:sp>
    </p:spTree>
    <p:extLst>
      <p:ext uri="{BB962C8B-B14F-4D97-AF65-F5344CB8AC3E}">
        <p14:creationId xmlns:p14="http://schemas.microsoft.com/office/powerpoint/2010/main" val="2153909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2A8CC-73C9-4C44-909D-F6805B32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567" y="227493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 Video</a:t>
            </a:r>
          </a:p>
        </p:txBody>
      </p:sp>
      <p:pic>
        <p:nvPicPr>
          <p:cNvPr id="3" name="Online Media 2" descr="Helping Hand - Final Demo Senior Design">
            <a:hlinkClick r:id="" action="ppaction://media"/>
            <a:extLst>
              <a:ext uri="{FF2B5EF4-FFF2-40B4-BE49-F238E27FC236}">
                <a16:creationId xmlns:a16="http://schemas.microsoft.com/office/drawing/2014/main" id="{11AE1AA2-D0D3-1446-B248-63592DD30D0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160380" y="1787275"/>
            <a:ext cx="7871233" cy="44472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958267-A36D-7343-AD80-4A8E1D75E9F4}"/>
              </a:ext>
            </a:extLst>
          </p:cNvPr>
          <p:cNvSpPr txBox="1"/>
          <p:nvPr/>
        </p:nvSpPr>
        <p:spPr>
          <a:xfrm>
            <a:off x="2574128" y="6445841"/>
            <a:ext cx="7043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https://www.youtube.com/watch?v=f-V-SSO0hYU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943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193A1F-AF80-47CF-9601-25A6890BB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78535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Documentation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60407B-870D-4BEC-B0CD-E7D86CB58EDF}"/>
              </a:ext>
            </a:extLst>
          </p:cNvPr>
          <p:cNvSpPr txBox="1"/>
          <p:nvPr/>
        </p:nvSpPr>
        <p:spPr>
          <a:xfrm>
            <a:off x="459346" y="1980740"/>
            <a:ext cx="9724031" cy="368335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2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SRS 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Created for helping those both in the team and outside of it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All requirements of what the app can do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SDS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Explains and shows framework of the app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Could be used to further build the application (should any future team decide to work on it)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Test Plan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Every requirement has a test for determining functionality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266685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193A1F-AF80-47CF-9601-25A6890BB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78535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cs typeface="Calibri Light"/>
              </a:rPr>
              <a:t>Data Gathered for Trust Calculations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60407B-870D-4BEC-B0CD-E7D86CB58EDF}"/>
              </a:ext>
            </a:extLst>
          </p:cNvPr>
          <p:cNvSpPr txBox="1"/>
          <p:nvPr/>
        </p:nvSpPr>
        <p:spPr>
          <a:xfrm>
            <a:off x="642257" y="1885279"/>
            <a:ext cx="10453373" cy="411627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F09C48-7E1D-D940-934A-93B39CB3FA4E}"/>
              </a:ext>
            </a:extLst>
          </p:cNvPr>
          <p:cNvSpPr txBox="1"/>
          <p:nvPr/>
        </p:nvSpPr>
        <p:spPr>
          <a:xfrm>
            <a:off x="286328" y="2231441"/>
            <a:ext cx="6571672" cy="20928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ea typeface="+mn-lt"/>
                <a:cs typeface="+mn-lt"/>
              </a:rPr>
              <a:t>Passive Data Pulling </a:t>
            </a:r>
            <a:endParaRPr lang="en-US" sz="1600" dirty="0"/>
          </a:p>
          <a:p>
            <a:r>
              <a:rPr lang="en-US" sz="1600" dirty="0">
                <a:ea typeface="+mn-lt"/>
                <a:cs typeface="+mn-lt"/>
              </a:rPr>
              <a:t>Favorites: API Call to get most recent favorited posts by the app use</a:t>
            </a:r>
            <a:r>
              <a:rPr lang="en-US" dirty="0">
                <a:ea typeface="+mn-lt"/>
                <a:cs typeface="+mn-lt"/>
              </a:rPr>
              <a:t>r 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Display name of the poster provided by call</a:t>
            </a:r>
            <a:endParaRPr lang="en-US" sz="16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Time in date format of post is provided by call</a:t>
            </a:r>
            <a:endParaRPr lang="en-US" sz="1600" dirty="0">
              <a:cs typeface="Calibri"/>
            </a:endParaRPr>
          </a:p>
          <a:p>
            <a:r>
              <a:rPr lang="en-US" sz="1600" dirty="0">
                <a:ea typeface="+mn-lt"/>
                <a:cs typeface="+mn-lt"/>
              </a:rPr>
              <a:t>Messages: API Call to get message data from the last 30 days </a:t>
            </a: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One extra call to fetch the app users </a:t>
            </a:r>
            <a:r>
              <a:rPr lang="en-US" sz="1600" dirty="0" err="1">
                <a:ea typeface="+mn-lt"/>
                <a:cs typeface="+mn-lt"/>
              </a:rPr>
              <a:t>userID</a:t>
            </a:r>
            <a:r>
              <a:rPr lang="en-US" sz="1600" dirty="0">
                <a:ea typeface="+mn-lt"/>
                <a:cs typeface="+mn-lt"/>
              </a:rPr>
              <a:t> to remove it</a:t>
            </a:r>
            <a:endParaRPr lang="en-US" sz="16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err="1">
                <a:ea typeface="+mn-lt"/>
                <a:cs typeface="+mn-lt"/>
              </a:rPr>
              <a:t>UserIDs</a:t>
            </a:r>
            <a:r>
              <a:rPr lang="en-US" sz="1600" dirty="0">
                <a:ea typeface="+mn-lt"/>
                <a:cs typeface="+mn-lt"/>
              </a:rPr>
              <a:t> provided from call requires another call to fetch display names</a:t>
            </a:r>
            <a:endParaRPr lang="en-US" sz="16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Unix time timestamps provided by call is converted to match favorites</a:t>
            </a:r>
            <a:endParaRPr lang="en-US" sz="1600" dirty="0"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E2BA18-C617-F447-8F1F-D866B89B4FD3}"/>
              </a:ext>
            </a:extLst>
          </p:cNvPr>
          <p:cNvSpPr txBox="1"/>
          <p:nvPr/>
        </p:nvSpPr>
        <p:spPr>
          <a:xfrm>
            <a:off x="286327" y="1770733"/>
            <a:ext cx="309282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latin typeface="Calibri"/>
              </a:rPr>
              <a:t>Swifter – Twitter API </a:t>
            </a:r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2EE79D-2D20-A64E-B0CD-15D6C7A3AA77}"/>
              </a:ext>
            </a:extLst>
          </p:cNvPr>
          <p:cNvSpPr txBox="1"/>
          <p:nvPr/>
        </p:nvSpPr>
        <p:spPr>
          <a:xfrm>
            <a:off x="286327" y="4805847"/>
            <a:ext cx="6033246" cy="20928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cs typeface="Calibri" panose="020F0502020204030204"/>
              </a:rPr>
              <a:t>Download a copy of your data directly through Facebook</a:t>
            </a:r>
            <a:endParaRPr lang="en-US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cs typeface="Calibri" panose="020F0502020204030204"/>
              </a:rPr>
              <a:t>This includes comment data and likes data</a:t>
            </a:r>
          </a:p>
          <a:p>
            <a:r>
              <a:rPr lang="en-US" sz="1600" dirty="0">
                <a:cs typeface="Calibri" panose="020F0502020204030204"/>
              </a:rPr>
              <a:t>Upload to the application (through XCode for the simulation)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cs typeface="Calibri" panose="020F0502020204030204"/>
              </a:rPr>
              <a:t>Pulls the name and timestamp from each interaction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cs typeface="Calibri" panose="020F0502020204030204"/>
              </a:rPr>
              <a:t>Does not record/save any other user data</a:t>
            </a:r>
          </a:p>
          <a:p>
            <a:r>
              <a:rPr lang="en-US" sz="1600" dirty="0">
                <a:cs typeface="Calibri" panose="020F0502020204030204"/>
              </a:rPr>
              <a:t>All parsed data is sent to the algorithm for computing trust</a:t>
            </a:r>
          </a:p>
          <a:p>
            <a:pPr marL="742950" lvl="1" indent="-285750">
              <a:buFont typeface="Arial"/>
              <a:buChar char="•"/>
            </a:pPr>
            <a:endParaRPr lang="en-US" sz="1600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640D22-F181-394D-B0B6-E1E96F1441B1}"/>
              </a:ext>
            </a:extLst>
          </p:cNvPr>
          <p:cNvSpPr txBox="1"/>
          <p:nvPr/>
        </p:nvSpPr>
        <p:spPr>
          <a:xfrm>
            <a:off x="286327" y="4347831"/>
            <a:ext cx="309282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alibri"/>
              </a:rPr>
              <a:t>Facebook JSON Parsing</a:t>
            </a:r>
            <a:endParaRPr lang="en-US" sz="2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0468C01-B534-F84F-92E1-8CDD1234EA3C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9857" y="1729048"/>
            <a:ext cx="3628030" cy="483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68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193A1F-AF80-47CF-9601-25A6890BB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78535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cs typeface="Calibri Light"/>
              </a:rPr>
              <a:t>Contact Management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690F019-C1CE-6547-9325-222FE25A8B34}"/>
              </a:ext>
            </a:extLst>
          </p:cNvPr>
          <p:cNvSpPr txBox="1">
            <a:spLocks/>
          </p:cNvSpPr>
          <p:nvPr/>
        </p:nvSpPr>
        <p:spPr>
          <a:xfrm>
            <a:off x="459346" y="187596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alibri"/>
              </a:rPr>
              <a:t>Contacts are pulled locally from the phone</a:t>
            </a:r>
          </a:p>
          <a:p>
            <a:pPr lvl="1"/>
            <a:r>
              <a:rPr lang="en-US" dirty="0">
                <a:cs typeface="Calibri"/>
              </a:rPr>
              <a:t>Stored in a Swift dictionary</a:t>
            </a:r>
          </a:p>
          <a:p>
            <a:pPr lvl="1"/>
            <a:r>
              <a:rPr lang="en-US" dirty="0">
                <a:cs typeface="Calibri"/>
              </a:rPr>
              <a:t>Serve as the master contact list</a:t>
            </a:r>
          </a:p>
          <a:p>
            <a:r>
              <a:rPr lang="en-US" dirty="0">
                <a:cs typeface="Calibri"/>
              </a:rPr>
              <a:t>All parsed data is synched with the dictionary</a:t>
            </a:r>
          </a:p>
          <a:p>
            <a:pPr lvl="1"/>
            <a:r>
              <a:rPr lang="en-US" dirty="0">
                <a:cs typeface="Calibri"/>
              </a:rPr>
              <a:t>Requires matching names</a:t>
            </a:r>
          </a:p>
          <a:p>
            <a:pPr lvl="1"/>
            <a:r>
              <a:rPr lang="en-US" dirty="0">
                <a:cs typeface="Calibri"/>
              </a:rPr>
              <a:t>Non-matching users in the data are not saved</a:t>
            </a:r>
          </a:p>
          <a:p>
            <a:r>
              <a:rPr lang="en-US" dirty="0">
                <a:cs typeface="Calibri"/>
              </a:rPr>
              <a:t>Block contacts by entering their name</a:t>
            </a:r>
          </a:p>
          <a:p>
            <a:pPr lvl="1"/>
            <a:r>
              <a:rPr lang="en-US" dirty="0">
                <a:cs typeface="Calibri"/>
              </a:rPr>
              <a:t>Can block multiple contacts</a:t>
            </a:r>
          </a:p>
          <a:p>
            <a:pPr lvl="1"/>
            <a:r>
              <a:rPr lang="en-US" dirty="0">
                <a:cs typeface="Calibri"/>
              </a:rPr>
              <a:t>Again, the names must be identical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FAD352-E5C3-DE42-AB76-32570E23EC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9" r="1935"/>
          <a:stretch/>
        </p:blipFill>
        <p:spPr bwMode="auto">
          <a:xfrm>
            <a:off x="8976049" y="1729562"/>
            <a:ext cx="2458243" cy="498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F3B1003-8885-9A44-8B99-3522E522A220}"/>
                  </a:ext>
                </a:extLst>
              </p14:cNvPr>
              <p14:cNvContentPartPr/>
              <p14:nvPr/>
            </p14:nvContentPartPr>
            <p14:xfrm>
              <a:off x="11279728" y="1712454"/>
              <a:ext cx="208800" cy="174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F3B1003-8885-9A44-8B99-3522E522A22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62088" y="1694814"/>
                <a:ext cx="24444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942258F-8381-EA40-9AA6-3EE5070BB0BB}"/>
                  </a:ext>
                </a:extLst>
              </p14:cNvPr>
              <p14:cNvContentPartPr/>
              <p14:nvPr/>
            </p14:nvContentPartPr>
            <p14:xfrm>
              <a:off x="11188211" y="1703705"/>
              <a:ext cx="287280" cy="2851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942258F-8381-EA40-9AA6-3EE5070BB0B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170571" y="1685705"/>
                <a:ext cx="32292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57565C0-4EC4-0043-BB30-E2B2B777AC8B}"/>
                  </a:ext>
                </a:extLst>
              </p14:cNvPr>
              <p14:cNvContentPartPr/>
              <p14:nvPr/>
            </p14:nvContentPartPr>
            <p14:xfrm>
              <a:off x="11132411" y="1692545"/>
              <a:ext cx="346680" cy="2901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57565C0-4EC4-0043-BB30-E2B2B777AC8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114771" y="1674545"/>
                <a:ext cx="38232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CA43FB2-11B4-1545-812E-79A7F1A9035A}"/>
                  </a:ext>
                </a:extLst>
              </p14:cNvPr>
              <p14:cNvContentPartPr/>
              <p14:nvPr/>
            </p14:nvContentPartPr>
            <p14:xfrm>
              <a:off x="11317811" y="1746545"/>
              <a:ext cx="99720" cy="1152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CA43FB2-11B4-1545-812E-79A7F1A9035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299811" y="1728545"/>
                <a:ext cx="13536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CC39CA1-0462-7043-B69C-84E14CAC6D04}"/>
                  </a:ext>
                </a:extLst>
              </p14:cNvPr>
              <p14:cNvContentPartPr/>
              <p14:nvPr/>
            </p14:nvContentPartPr>
            <p14:xfrm>
              <a:off x="10997051" y="1637825"/>
              <a:ext cx="468720" cy="360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CC39CA1-0462-7043-B69C-84E14CAC6D0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979051" y="1620185"/>
                <a:ext cx="50436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B285005F-D9C2-CF4B-8353-3107C9549330}"/>
              </a:ext>
            </a:extLst>
          </p:cNvPr>
          <p:cNvGrpSpPr/>
          <p:nvPr/>
        </p:nvGrpSpPr>
        <p:grpSpPr>
          <a:xfrm>
            <a:off x="8893931" y="1628105"/>
            <a:ext cx="332640" cy="393480"/>
            <a:chOff x="8893931" y="1628105"/>
            <a:chExt cx="332640" cy="39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7B081DE-354C-324B-8A8A-1E3EC59CC4B3}"/>
                    </a:ext>
                  </a:extLst>
                </p14:cNvPr>
                <p14:cNvContentPartPr/>
                <p14:nvPr/>
              </p14:nvContentPartPr>
              <p14:xfrm>
                <a:off x="8893931" y="1710185"/>
                <a:ext cx="269280" cy="2296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7B081DE-354C-324B-8A8A-1E3EC59CC4B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876291" y="1692545"/>
                  <a:ext cx="3049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1339CC8-A4D1-2945-897B-E520E55925A4}"/>
                    </a:ext>
                  </a:extLst>
                </p14:cNvPr>
                <p14:cNvContentPartPr/>
                <p14:nvPr/>
              </p14:nvContentPartPr>
              <p14:xfrm>
                <a:off x="8902931" y="1704065"/>
                <a:ext cx="310320" cy="3175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1339CC8-A4D1-2945-897B-E520E55925A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884931" y="1686065"/>
                  <a:ext cx="34596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99FBD4E-9FE9-5F43-AFEC-6527C4AB1625}"/>
                    </a:ext>
                  </a:extLst>
                </p14:cNvPr>
                <p14:cNvContentPartPr/>
                <p14:nvPr/>
              </p14:nvContentPartPr>
              <p14:xfrm>
                <a:off x="8951171" y="1628105"/>
                <a:ext cx="275400" cy="3301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99FBD4E-9FE9-5F43-AFEC-6527C4AB162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933531" y="1610465"/>
                  <a:ext cx="311040" cy="36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8FA73CF-7C05-2845-8DB3-55EA069CB64A}"/>
                  </a:ext>
                </a:extLst>
              </p14:cNvPr>
              <p14:cNvContentPartPr/>
              <p14:nvPr/>
            </p14:nvContentPartPr>
            <p14:xfrm>
              <a:off x="8939291" y="6549212"/>
              <a:ext cx="218520" cy="2084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8FA73CF-7C05-2845-8DB3-55EA069CB64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921291" y="6531212"/>
                <a:ext cx="254160" cy="24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78341F1D-2755-674A-A468-D1084A309ACD}"/>
              </a:ext>
            </a:extLst>
          </p:cNvPr>
          <p:cNvGrpSpPr/>
          <p:nvPr/>
        </p:nvGrpSpPr>
        <p:grpSpPr>
          <a:xfrm>
            <a:off x="8938211" y="6517892"/>
            <a:ext cx="235800" cy="246960"/>
            <a:chOff x="8938211" y="6517892"/>
            <a:chExt cx="235800" cy="24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6567A1A-91A5-E34B-9DEF-94246FB12677}"/>
                    </a:ext>
                  </a:extLst>
                </p14:cNvPr>
                <p14:cNvContentPartPr/>
                <p14:nvPr/>
              </p14:nvContentPartPr>
              <p14:xfrm>
                <a:off x="8938211" y="6588812"/>
                <a:ext cx="132480" cy="1760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6567A1A-91A5-E34B-9DEF-94246FB1267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920211" y="6571172"/>
                  <a:ext cx="1681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594977B-B05C-8440-94A0-DE249ADD646B}"/>
                    </a:ext>
                  </a:extLst>
                </p14:cNvPr>
                <p14:cNvContentPartPr/>
                <p14:nvPr/>
              </p14:nvContentPartPr>
              <p14:xfrm>
                <a:off x="9059531" y="6718052"/>
                <a:ext cx="360" cy="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594977B-B05C-8440-94A0-DE249ADD646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041531" y="6700052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2704EDC-5B21-1242-93EF-B8B67AE44683}"/>
                    </a:ext>
                  </a:extLst>
                </p14:cNvPr>
                <p14:cNvContentPartPr/>
                <p14:nvPr/>
              </p14:nvContentPartPr>
              <p14:xfrm>
                <a:off x="8967731" y="6517892"/>
                <a:ext cx="206280" cy="2041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2704EDC-5B21-1242-93EF-B8B67AE4468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950091" y="6500252"/>
                  <a:ext cx="2419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D613EAD-612C-2849-A675-0C70EBC4DE99}"/>
                    </a:ext>
                  </a:extLst>
                </p14:cNvPr>
                <p14:cNvContentPartPr/>
                <p14:nvPr/>
              </p14:nvContentPartPr>
              <p14:xfrm>
                <a:off x="9033971" y="6650732"/>
                <a:ext cx="53640" cy="295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D613EAD-612C-2849-A675-0C70EBC4DE9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016331" y="6632732"/>
                  <a:ext cx="892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02051F7-6F48-D14A-882F-34B904B11332}"/>
                    </a:ext>
                  </a:extLst>
                </p14:cNvPr>
                <p14:cNvContentPartPr/>
                <p14:nvPr/>
              </p14:nvContentPartPr>
              <p14:xfrm>
                <a:off x="9002291" y="6602852"/>
                <a:ext cx="88200" cy="756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02051F7-6F48-D14A-882F-34B904B1133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984291" y="6585212"/>
                  <a:ext cx="123840" cy="11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88C72CF-90D3-484C-8DF0-2E19E1B32056}"/>
                  </a:ext>
                </a:extLst>
              </p14:cNvPr>
              <p14:cNvContentPartPr/>
              <p14:nvPr/>
            </p14:nvContentPartPr>
            <p14:xfrm>
              <a:off x="11350211" y="6655772"/>
              <a:ext cx="151560" cy="1303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88C72CF-90D3-484C-8DF0-2E19E1B3205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1332211" y="6638132"/>
                <a:ext cx="18720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581AA58-534C-1E4C-A2CF-4843EB3C2F04}"/>
                  </a:ext>
                </a:extLst>
              </p14:cNvPr>
              <p14:cNvContentPartPr/>
              <p14:nvPr/>
            </p14:nvContentPartPr>
            <p14:xfrm>
              <a:off x="11356691" y="6604652"/>
              <a:ext cx="113400" cy="1418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581AA58-534C-1E4C-A2CF-4843EB3C2F0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1338691" y="6586652"/>
                <a:ext cx="149040" cy="17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E4F5AD3D-8760-0849-9B30-8538BC6ED198}"/>
              </a:ext>
            </a:extLst>
          </p:cNvPr>
          <p:cNvGrpSpPr/>
          <p:nvPr/>
        </p:nvGrpSpPr>
        <p:grpSpPr>
          <a:xfrm>
            <a:off x="11213411" y="6362012"/>
            <a:ext cx="266400" cy="365040"/>
            <a:chOff x="11213411" y="6362012"/>
            <a:chExt cx="266400" cy="36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6BC0494-CA90-AC44-8FAC-EA3D34359520}"/>
                    </a:ext>
                  </a:extLst>
                </p14:cNvPr>
                <p14:cNvContentPartPr/>
                <p14:nvPr/>
              </p14:nvContentPartPr>
              <p14:xfrm>
                <a:off x="11213411" y="6362012"/>
                <a:ext cx="266400" cy="3650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6BC0494-CA90-AC44-8FAC-EA3D3435952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195771" y="6344372"/>
                  <a:ext cx="30204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8691CF7-D7D2-F346-926F-8529B356E714}"/>
                    </a:ext>
                  </a:extLst>
                </p14:cNvPr>
                <p14:cNvContentPartPr/>
                <p14:nvPr/>
              </p14:nvContentPartPr>
              <p14:xfrm>
                <a:off x="11428691" y="6607532"/>
                <a:ext cx="360" cy="3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8691CF7-D7D2-F346-926F-8529B356E71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411051" y="6589532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05B4F78-D389-234F-BD30-D5923D55929D}"/>
                    </a:ext>
                  </a:extLst>
                </p14:cNvPr>
                <p14:cNvContentPartPr/>
                <p14:nvPr/>
              </p14:nvContentPartPr>
              <p14:xfrm>
                <a:off x="11393411" y="6610412"/>
                <a:ext cx="31680" cy="615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05B4F78-D389-234F-BD30-D5923D55929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375411" y="6592412"/>
                  <a:ext cx="673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117B091-29CA-B64E-9F00-491E06B2008D}"/>
                    </a:ext>
                  </a:extLst>
                </p14:cNvPr>
                <p14:cNvContentPartPr/>
                <p14:nvPr/>
              </p14:nvContentPartPr>
              <p14:xfrm>
                <a:off x="11451731" y="6579812"/>
                <a:ext cx="360" cy="3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117B091-29CA-B64E-9F00-491E06B2008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433731" y="6561812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8BD3097-CC6D-4046-A868-CE4F82948BE5}"/>
              </a:ext>
            </a:extLst>
          </p:cNvPr>
          <p:cNvGrpSpPr/>
          <p:nvPr/>
        </p:nvGrpSpPr>
        <p:grpSpPr>
          <a:xfrm>
            <a:off x="11336171" y="6709412"/>
            <a:ext cx="14040" cy="360"/>
            <a:chOff x="11336171" y="6709412"/>
            <a:chExt cx="14040" cy="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C433459-5C65-494A-94E0-D0ABCBAED34F}"/>
                    </a:ext>
                  </a:extLst>
                </p14:cNvPr>
                <p14:cNvContentPartPr/>
                <p14:nvPr/>
              </p14:nvContentPartPr>
              <p14:xfrm>
                <a:off x="11336171" y="6709412"/>
                <a:ext cx="360" cy="3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C433459-5C65-494A-94E0-D0ABCBAED34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318171" y="6691412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8A604DE-E71E-674A-891E-7097626A6B14}"/>
                    </a:ext>
                  </a:extLst>
                </p14:cNvPr>
                <p14:cNvContentPartPr/>
                <p14:nvPr/>
              </p14:nvContentPartPr>
              <p14:xfrm>
                <a:off x="11349851" y="6709412"/>
                <a:ext cx="360" cy="3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8A604DE-E71E-674A-891E-7097626A6B1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331851" y="6691412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4638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EF3E04-AEEA-41EA-B40C-6F3640AD3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78535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cs typeface="Calibri Light"/>
              </a:rPr>
              <a:t>Trust Value Calculations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B22AB-3D99-4670-8948-4BD510074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346" y="1970315"/>
            <a:ext cx="10636284" cy="342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cs typeface="Calibri"/>
              </a:rPr>
              <a:t>Computational Modeling of Trust and Social Relationships</a:t>
            </a:r>
          </a:p>
          <a:p>
            <a:pPr lvl="1"/>
            <a:r>
              <a:rPr lang="en-US" dirty="0">
                <a:cs typeface="Calibri"/>
              </a:rPr>
              <a:t>Building relationships</a:t>
            </a:r>
          </a:p>
          <a:p>
            <a:pPr lvl="1"/>
            <a:r>
              <a:rPr lang="en-US" dirty="0">
                <a:cs typeface="Calibri"/>
              </a:rPr>
              <a:t>Relationship decay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cs typeface="Calibri"/>
              </a:rPr>
              <a:t>Weight on different social media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cs typeface="Calibri"/>
              </a:rPr>
              <a:t>Used to gather who interacted the most</a:t>
            </a:r>
          </a:p>
          <a:p>
            <a:pPr lvl="1"/>
            <a:r>
              <a:rPr lang="en-US" dirty="0">
                <a:cs typeface="Calibri"/>
              </a:rPr>
              <a:t>What that would mean to the user</a:t>
            </a:r>
          </a:p>
          <a:p>
            <a:pPr lvl="1"/>
            <a:r>
              <a:rPr lang="en-US" dirty="0">
                <a:cs typeface="Calibri"/>
              </a:rPr>
              <a:t>Accounted for celebrities/meme pages etc. </a:t>
            </a:r>
            <a:endParaRPr lang="en-US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2847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EF3E04-AEEA-41EA-B40C-6F3640AD3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278535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cs typeface="Calibri Light"/>
              </a:rPr>
              <a:t>Retrospective and Looking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B22AB-3D99-4670-8948-4BD510074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346" y="1970314"/>
            <a:ext cx="10636284" cy="446611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cs typeface="Calibri"/>
              </a:rPr>
              <a:t>Sprint Review</a:t>
            </a:r>
          </a:p>
          <a:p>
            <a:pPr lvl="1"/>
            <a:r>
              <a:rPr lang="en-US" dirty="0">
                <a:cs typeface="Calibri"/>
              </a:rPr>
              <a:t>Well done:</a:t>
            </a:r>
          </a:p>
          <a:p>
            <a:pPr lvl="2"/>
            <a:r>
              <a:rPr lang="en-US" dirty="0">
                <a:cs typeface="Calibri"/>
              </a:rPr>
              <a:t>Great Communication</a:t>
            </a:r>
          </a:p>
          <a:p>
            <a:pPr lvl="2"/>
            <a:r>
              <a:rPr lang="en-US" dirty="0">
                <a:cs typeface="Calibri"/>
              </a:rPr>
              <a:t>Delivered a great product</a:t>
            </a:r>
          </a:p>
          <a:p>
            <a:pPr lvl="1"/>
            <a:r>
              <a:rPr lang="en-US" dirty="0">
                <a:cs typeface="Calibri"/>
              </a:rPr>
              <a:t>Improvements</a:t>
            </a:r>
          </a:p>
          <a:p>
            <a:pPr lvl="2"/>
            <a:r>
              <a:rPr lang="en-US" dirty="0">
                <a:cs typeface="Calibri"/>
              </a:rPr>
              <a:t>Don’t put everything of until the end</a:t>
            </a:r>
          </a:p>
          <a:p>
            <a:pPr lvl="2"/>
            <a:r>
              <a:rPr lang="en-US" dirty="0">
                <a:cs typeface="Calibri"/>
              </a:rPr>
              <a:t>Time management</a:t>
            </a:r>
          </a:p>
          <a:p>
            <a:pPr lvl="2"/>
            <a:r>
              <a:rPr lang="en-US" dirty="0">
                <a:cs typeface="Calibri"/>
              </a:rPr>
              <a:t>Don’t underestimate the complexity of things</a:t>
            </a:r>
          </a:p>
          <a:p>
            <a:r>
              <a:rPr lang="en-US" sz="2400" dirty="0">
                <a:cs typeface="Calibri"/>
              </a:rPr>
              <a:t>Our takeaways</a:t>
            </a:r>
          </a:p>
          <a:p>
            <a:pPr lvl="1"/>
            <a:r>
              <a:rPr lang="en-US" sz="2000" dirty="0">
                <a:cs typeface="Calibri"/>
              </a:rPr>
              <a:t>Enjoyable experience</a:t>
            </a:r>
          </a:p>
          <a:p>
            <a:pPr lvl="1"/>
            <a:r>
              <a:rPr lang="en-US" sz="2000" dirty="0">
                <a:cs typeface="Calibri"/>
              </a:rPr>
              <a:t>Learned a new programming language </a:t>
            </a:r>
          </a:p>
          <a:p>
            <a:pPr lvl="1"/>
            <a:r>
              <a:rPr lang="en-US" sz="2000" dirty="0">
                <a:cs typeface="Calibri"/>
              </a:rPr>
              <a:t>Proud of our product</a:t>
            </a:r>
          </a:p>
        </p:txBody>
      </p:sp>
    </p:spTree>
    <p:extLst>
      <p:ext uri="{BB962C8B-B14F-4D97-AF65-F5344CB8AC3E}">
        <p14:creationId xmlns:p14="http://schemas.microsoft.com/office/powerpoint/2010/main" val="2248575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 descr="Lessons on Leadership: Why You Should Never Have “Any Questions?” As Your  Last Slide">
            <a:extLst>
              <a:ext uri="{FF2B5EF4-FFF2-40B4-BE49-F238E27FC236}">
                <a16:creationId xmlns:a16="http://schemas.microsoft.com/office/drawing/2014/main" id="{AB7027F2-E19A-AE4E-B7C4-FA3CA96E65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2"/>
          <a:stretch/>
        </p:blipFill>
        <p:spPr bwMode="auto">
          <a:xfrm>
            <a:off x="20" y="1282"/>
            <a:ext cx="121942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589D3A7-F084-6F45-9E39-E7A29F1D1599}"/>
              </a:ext>
            </a:extLst>
          </p:cNvPr>
          <p:cNvSpPr/>
          <p:nvPr/>
        </p:nvSpPr>
        <p:spPr>
          <a:xfrm>
            <a:off x="3978388" y="2797821"/>
            <a:ext cx="3788074" cy="1262351"/>
          </a:xfrm>
          <a:prstGeom prst="ellipse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0B77D4-46C7-294D-AC72-CBE0B0A0D7F9}"/>
              </a:ext>
            </a:extLst>
          </p:cNvPr>
          <p:cNvSpPr txBox="1"/>
          <p:nvPr/>
        </p:nvSpPr>
        <p:spPr>
          <a:xfrm>
            <a:off x="3982192" y="2921166"/>
            <a:ext cx="42276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194560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7CB10B58816F4FAC4EE2407297C9FD" ma:contentTypeVersion="9" ma:contentTypeDescription="Create a new document." ma:contentTypeScope="" ma:versionID="2de00704f55e59cd97c17aa369b5f1b8">
  <xsd:schema xmlns:xsd="http://www.w3.org/2001/XMLSchema" xmlns:xs="http://www.w3.org/2001/XMLSchema" xmlns:p="http://schemas.microsoft.com/office/2006/metadata/properties" xmlns:ns2="deabf8be-7d5a-43ce-b85d-3d024626ffd1" targetNamespace="http://schemas.microsoft.com/office/2006/metadata/properties" ma:root="true" ma:fieldsID="2dab9678ae086e34b14082bc33ae478b" ns2:_="">
    <xsd:import namespace="deabf8be-7d5a-43ce-b85d-3d024626ffd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abf8be-7d5a-43ce-b85d-3d024626ffd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ABD5B6A-04B1-499B-A9FA-FC6536B116CC}">
  <ds:schemaRefs>
    <ds:schemaRef ds:uri="deabf8be-7d5a-43ce-b85d-3d024626ffd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C83BD98-66B6-42A7-9842-BA5CFB69B2A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96A9230-1327-4B9C-BF8C-881E10990A1E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</TotalTime>
  <Words>459</Words>
  <Application>Microsoft Macintosh PowerPoint</Application>
  <PresentationFormat>Widescreen</PresentationFormat>
  <Paragraphs>72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Helping Hand</vt:lpstr>
      <vt:lpstr>Vision for Product</vt:lpstr>
      <vt:lpstr>Demo Video</vt:lpstr>
      <vt:lpstr>Documentation</vt:lpstr>
      <vt:lpstr>Data Gathered for Trust Calculations</vt:lpstr>
      <vt:lpstr>Contact Management</vt:lpstr>
      <vt:lpstr>Trust Value Calculations</vt:lpstr>
      <vt:lpstr>Retrospective and Looking Back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Benediktsson, Gardar</cp:lastModifiedBy>
  <cp:revision>61</cp:revision>
  <dcterms:created xsi:type="dcterms:W3CDTF">2021-04-22T17:23:15Z</dcterms:created>
  <dcterms:modified xsi:type="dcterms:W3CDTF">2021-04-27T00:56:30Z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0x010100E87CB10B58816F4FAC4EE2407297C9FD</vt:lpwstr>
  </property>
</Properties>
</file>